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71" r:id="rId2"/>
    <p:sldId id="289" r:id="rId3"/>
    <p:sldId id="256" r:id="rId4"/>
    <p:sldId id="286" r:id="rId5"/>
    <p:sldId id="291" r:id="rId6"/>
    <p:sldId id="292" r:id="rId7"/>
    <p:sldId id="293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BE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95"/>
    <p:restoredTop sz="94694"/>
  </p:normalViewPr>
  <p:slideViewPr>
    <p:cSldViewPr snapToGrid="0" snapToObjects="1" showGuides="1">
      <p:cViewPr varScale="1">
        <p:scale>
          <a:sx n="55" d="100"/>
          <a:sy n="55" d="100"/>
        </p:scale>
        <p:origin x="835" y="3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CDDC5-7AF1-42DF-89D5-A88DC9042093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74DB6-76A3-4C25-A238-C2B212F07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05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74DB6-76A3-4C25-A238-C2B212F071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263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74DB6-76A3-4C25-A238-C2B212F071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02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74DB6-76A3-4C25-A238-C2B212F071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10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74DB6-76A3-4C25-A238-C2B212F071B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53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74DB6-76A3-4C25-A238-C2B212F071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47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74DB6-76A3-4C25-A238-C2B212F071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75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74DB6-76A3-4C25-A238-C2B212F071B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721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74DB6-76A3-4C25-A238-C2B212F071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58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EAA4D-F609-5345-9BD9-C19C907561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E2338F-CD73-D748-9EF1-973395634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04C05-DFC9-AF4B-9EE2-E275229A7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D6D08-401A-0E4E-95E0-AC99E8262B15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47141-4C5F-174F-A8B2-0EAAE8EC7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CC1AB-B85C-2A42-BCDE-4F70F9899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BAE2-1DCC-ED41-9B5B-797D8693B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32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E3DD0-37FD-BF48-8206-62FD9430C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A9B31-A490-6044-B620-27C10C84C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8F09D-FA4A-4544-AA3F-5B0897866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D6D08-401A-0E4E-95E0-AC99E8262B15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3BC34-3022-2F4E-BE2D-FD11CF570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E18E2-B4D2-3C49-8B82-437A52D0D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BAE2-1DCC-ED41-9B5B-797D8693B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5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8DC791-0419-804B-A44D-AF671BE511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0C6A4D-AAE2-A94C-A5AA-6D323FBE1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65891-98C4-C242-AB66-2A181E98F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D6D08-401A-0E4E-95E0-AC99E8262B15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CB1AA-28F8-EA45-A102-42E930835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00EF2-8946-9447-B930-62C77D9D6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BAE2-1DCC-ED41-9B5B-797D8693B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1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DF055-7F8B-BD48-8294-863366663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298B4-6432-DB44-8B32-B3456FA38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0C0E7-0E77-B54E-B2D1-C2FA55F7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D6D08-401A-0E4E-95E0-AC99E8262B15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F3C8D-4F4A-434F-801A-33382EB4F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07B31-78E5-054A-B4DD-498531774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BAE2-1DCC-ED41-9B5B-797D8693B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46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F14A5-7EE3-0E40-902C-C56B71A17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051789-EB88-5748-B3E3-623E6F2B4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96CE6-305A-2F4B-8589-847CF7D79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D6D08-401A-0E4E-95E0-AC99E8262B15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30EED-8E75-DF44-8617-DC1BDDCB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35DC5-A675-2348-B705-5550E441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BAE2-1DCC-ED41-9B5B-797D8693B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0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67E07-6475-9148-ADE1-D1D8DD24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DAAA1-D21F-2948-A243-C83F4FD4EE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278B07-D2FE-F840-B86D-C5F0D537CF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9383E-E8E5-444F-9370-E45E83C41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D6D08-401A-0E4E-95E0-AC99E8262B15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CB369B-3EA0-7540-BC9C-3C8F8D311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A6226-50C9-1940-95BD-01E4305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BAE2-1DCC-ED41-9B5B-797D8693B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3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96B64-D705-ED4A-8C0E-62461A5D2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F9374-A85C-864F-BB83-698C655A8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BF5F4-1AEC-864F-9C1B-C5321E0A2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94EB64-B92E-9C47-8C56-A42E598982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E24050-5E80-2949-AC79-0634D22027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60E7AD-31CF-D14F-9F34-B2BACFDC0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D6D08-401A-0E4E-95E0-AC99E8262B15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0EBEC3-94ED-8242-89C3-D316D66BF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588C2C-BE4E-0C4D-8BBA-B5361BB62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BAE2-1DCC-ED41-9B5B-797D8693B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96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42517-5CD9-F748-8223-84028D5C2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3737B3-1BB5-894C-8915-A61857C78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D6D08-401A-0E4E-95E0-AC99E8262B15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667B3D-FB56-B648-A057-03044C448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13D108-386E-0D4D-AB76-5303AE1B4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BAE2-1DCC-ED41-9B5B-797D8693B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8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D8612F-8C07-084B-8AA9-DBC5FD34A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D6D08-401A-0E4E-95E0-AC99E8262B15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E899EC-A240-924C-80F2-64916D54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05F9A6-8942-F04F-9482-9219D535F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BAE2-1DCC-ED41-9B5B-797D8693B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820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6AB21-C172-F94B-8218-1E25E2E0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2F3DE-9FD3-A742-854E-2FAA5C416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57B0D0-A6A6-9345-9366-B97C54CF4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AB6B19-42CC-4941-BFDF-8DE3A5D3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D6D08-401A-0E4E-95E0-AC99E8262B15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097B76-CE56-D645-9FA0-681495E3A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113C2-2CC1-4747-B554-CC7DD3118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BAE2-1DCC-ED41-9B5B-797D8693B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9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6B364-BAF0-B24C-9C8A-E581FCAAF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3B0920-3866-6D4D-B7C6-7BD2BABDF2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76323C-1AB6-8E49-88E6-F0842914D8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026A3-8E8F-1A4A-8E68-0B90FAD6A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D6D08-401A-0E4E-95E0-AC99E8262B15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7687E-2A83-754C-9F2D-B404BF7F5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4678EC-AADB-174D-B61D-FD538E54C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BBAE2-1DCC-ED41-9B5B-797D8693B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8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/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2E2BB2-3822-5D49-B93D-885CE9ECA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7E334A-4FBA-494D-8DD6-15164A561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4C8DE-7A90-EB46-8D5A-F4D7453F8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Helvetica Neue" panose="02000503000000020004" pitchFamily="2" charset="0"/>
              </a:defRPr>
            </a:lvl1pPr>
          </a:lstStyle>
          <a:p>
            <a:fld id="{C46D6D08-401A-0E4E-95E0-AC99E8262B15}" type="datetimeFigureOut">
              <a:rPr lang="en-US" smtClean="0"/>
              <a:pPr/>
              <a:t>9/9/2020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620B2-9E60-844C-AF6C-B8917A7A8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Helvetica Neue" panose="0200050300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65949-B529-BB49-B608-8F4829ACE1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Helvetica Neue" panose="02000503000000020004" pitchFamily="2" charset="0"/>
              </a:defRPr>
            </a:lvl1pPr>
          </a:lstStyle>
          <a:p>
            <a:fld id="{852BBAE2-1DCC-ED41-9B5B-797D8693B5F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46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Helvetica Neue Light" panose="0200040300000002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Helvetica Neue" panose="0200050300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elvetica Neue" panose="0200050300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Helvetica Neue" panose="0200050300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Neue" panose="0200050300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Neue" panose="02000503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B52946-8540-F34E-B6C7-57AF61DD7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970" y="749508"/>
            <a:ext cx="2346326" cy="6370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291F82-7553-0343-8CAF-0D24BA50FCC8}"/>
              </a:ext>
            </a:extLst>
          </p:cNvPr>
          <p:cNvSpPr txBox="1"/>
          <p:nvPr/>
        </p:nvSpPr>
        <p:spPr>
          <a:xfrm>
            <a:off x="4142617" y="670948"/>
            <a:ext cx="65460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chemeClr val="bg2"/>
                </a:solidFill>
                <a:latin typeface="Montserrat" pitchFamily="2" charset="77"/>
              </a:rPr>
              <a:t>eNotaryDoX</a:t>
            </a:r>
            <a:r>
              <a:rPr lang="en-US" sz="4800" b="1" dirty="0">
                <a:solidFill>
                  <a:schemeClr val="bg2"/>
                </a:solidFill>
                <a:latin typeface="Montserrat" pitchFamily="2" charset="77"/>
              </a:rPr>
              <a:t> Video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83282F-72F4-784C-A5E1-64299E87C794}"/>
              </a:ext>
            </a:extLst>
          </p:cNvPr>
          <p:cNvSpPr txBox="1"/>
          <p:nvPr/>
        </p:nvSpPr>
        <p:spPr>
          <a:xfrm>
            <a:off x="1304604" y="3083257"/>
            <a:ext cx="9609296" cy="2009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2"/>
                </a:solidFill>
                <a:latin typeface="Montserrat" pitchFamily="2" charset="77"/>
              </a:rPr>
              <a:t>How to Use Your Own Video Meeting Platform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CC969D-6F0F-B54F-BA3E-9930BCB238F0}"/>
              </a:ext>
            </a:extLst>
          </p:cNvPr>
          <p:cNvCxnSpPr>
            <a:cxnSpLocks/>
          </p:cNvCxnSpPr>
          <p:nvPr/>
        </p:nvCxnSpPr>
        <p:spPr>
          <a:xfrm>
            <a:off x="0" y="1903751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9161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B52946-8540-F34E-B6C7-57AF61DD7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970" y="749508"/>
            <a:ext cx="2346326" cy="6370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291F82-7553-0343-8CAF-0D24BA50FCC8}"/>
              </a:ext>
            </a:extLst>
          </p:cNvPr>
          <p:cNvSpPr txBox="1"/>
          <p:nvPr/>
        </p:nvSpPr>
        <p:spPr>
          <a:xfrm>
            <a:off x="4981266" y="480581"/>
            <a:ext cx="7979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/>
                </a:solidFill>
                <a:latin typeface="Montserrat" pitchFamily="2" charset="77"/>
              </a:rPr>
              <a:t>Alternative Video </a:t>
            </a:r>
          </a:p>
          <a:p>
            <a:r>
              <a:rPr lang="en-US" sz="3600" b="1" dirty="0">
                <a:solidFill>
                  <a:schemeClr val="bg2"/>
                </a:solidFill>
                <a:latin typeface="Montserrat" pitchFamily="2" charset="77"/>
              </a:rPr>
              <a:t>Platforms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CC969D-6F0F-B54F-BA3E-9930BCB238F0}"/>
              </a:ext>
            </a:extLst>
          </p:cNvPr>
          <p:cNvCxnSpPr>
            <a:cxnSpLocks/>
          </p:cNvCxnSpPr>
          <p:nvPr/>
        </p:nvCxnSpPr>
        <p:spPr>
          <a:xfrm>
            <a:off x="0" y="1903751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EABC0B4-60B6-4A29-96A8-03F29BAF6BE9}"/>
              </a:ext>
            </a:extLst>
          </p:cNvPr>
          <p:cNvSpPr txBox="1"/>
          <p:nvPr/>
        </p:nvSpPr>
        <p:spPr>
          <a:xfrm>
            <a:off x="1291352" y="2349433"/>
            <a:ext cx="9609296" cy="2604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2"/>
                </a:solidFill>
                <a:latin typeface="Montserrat" pitchFamily="2" charset="77"/>
              </a:rPr>
              <a:t>GoToMeeting- Free 14 day trial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2"/>
                </a:solidFill>
                <a:latin typeface="Montserrat" pitchFamily="2" charset="77"/>
              </a:rPr>
              <a:t>Microsoft Teams- Free version available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2"/>
                </a:solidFill>
                <a:latin typeface="Montserrat" pitchFamily="2" charset="77"/>
              </a:rPr>
              <a:t>Google Meet- Free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2"/>
                </a:solidFill>
                <a:latin typeface="Montserrat" pitchFamily="2" charset="77"/>
              </a:rPr>
              <a:t>Skype- Free</a:t>
            </a:r>
          </a:p>
        </p:txBody>
      </p:sp>
    </p:spTree>
    <p:extLst>
      <p:ext uri="{BB962C8B-B14F-4D97-AF65-F5344CB8AC3E}">
        <p14:creationId xmlns:p14="http://schemas.microsoft.com/office/powerpoint/2010/main" val="3522211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B52946-8540-F34E-B6C7-57AF61DD7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970" y="749508"/>
            <a:ext cx="2346326" cy="6370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291F82-7553-0343-8CAF-0D24BA50FCC8}"/>
              </a:ext>
            </a:extLst>
          </p:cNvPr>
          <p:cNvSpPr txBox="1"/>
          <p:nvPr/>
        </p:nvSpPr>
        <p:spPr>
          <a:xfrm>
            <a:off x="4120132" y="644577"/>
            <a:ext cx="55121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2"/>
                </a:solidFill>
                <a:latin typeface="Montserrat" pitchFamily="2" charset="77"/>
              </a:rPr>
              <a:t>What Changes?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83282F-72F4-784C-A5E1-64299E87C794}"/>
              </a:ext>
            </a:extLst>
          </p:cNvPr>
          <p:cNvSpPr txBox="1"/>
          <p:nvPr/>
        </p:nvSpPr>
        <p:spPr>
          <a:xfrm>
            <a:off x="858982" y="2016911"/>
            <a:ext cx="10751127" cy="963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>
                <a:solidFill>
                  <a:schemeClr val="bg2"/>
                </a:solidFill>
                <a:latin typeface="Montserrat" pitchFamily="2" charset="77"/>
              </a:rPr>
              <a:t>You’ll continue to prepare the documents in the same way. Nothing will change prior to you clicking “Send”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CC969D-6F0F-B54F-BA3E-9930BCB238F0}"/>
              </a:ext>
            </a:extLst>
          </p:cNvPr>
          <p:cNvCxnSpPr>
            <a:cxnSpLocks/>
          </p:cNvCxnSpPr>
          <p:nvPr/>
        </p:nvCxnSpPr>
        <p:spPr>
          <a:xfrm>
            <a:off x="0" y="1903751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01FDC8EB-8432-4A57-AB71-0A7B1A0577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255" y="2980508"/>
            <a:ext cx="10843490" cy="3817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77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B52946-8540-F34E-B6C7-57AF61DD7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970" y="749508"/>
            <a:ext cx="2346326" cy="6370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291F82-7553-0343-8CAF-0D24BA50FCC8}"/>
              </a:ext>
            </a:extLst>
          </p:cNvPr>
          <p:cNvSpPr txBox="1"/>
          <p:nvPr/>
        </p:nvSpPr>
        <p:spPr>
          <a:xfrm>
            <a:off x="4120132" y="644577"/>
            <a:ext cx="55121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2"/>
                </a:solidFill>
                <a:latin typeface="Montserrat" pitchFamily="2" charset="77"/>
              </a:rPr>
              <a:t>What Changes?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83282F-72F4-784C-A5E1-64299E87C794}"/>
              </a:ext>
            </a:extLst>
          </p:cNvPr>
          <p:cNvSpPr txBox="1"/>
          <p:nvPr/>
        </p:nvSpPr>
        <p:spPr>
          <a:xfrm>
            <a:off x="738909" y="2051406"/>
            <a:ext cx="10714182" cy="583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2"/>
                </a:solidFill>
                <a:latin typeface="Montserrat" pitchFamily="2" charset="77"/>
              </a:rPr>
              <a:t>When prompted to start a Zoom meeting, select “Not Right Now”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CC969D-6F0F-B54F-BA3E-9930BCB238F0}"/>
              </a:ext>
            </a:extLst>
          </p:cNvPr>
          <p:cNvCxnSpPr>
            <a:cxnSpLocks/>
          </p:cNvCxnSpPr>
          <p:nvPr/>
        </p:nvCxnSpPr>
        <p:spPr>
          <a:xfrm>
            <a:off x="0" y="1903751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CFF13262-8657-4603-B02C-EB8A587F19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55" y="2840989"/>
            <a:ext cx="11859490" cy="369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182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B52946-8540-F34E-B6C7-57AF61DD7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970" y="749508"/>
            <a:ext cx="2346326" cy="6370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291F82-7553-0343-8CAF-0D24BA50FCC8}"/>
              </a:ext>
            </a:extLst>
          </p:cNvPr>
          <p:cNvSpPr txBox="1"/>
          <p:nvPr/>
        </p:nvSpPr>
        <p:spPr>
          <a:xfrm>
            <a:off x="4120132" y="644577"/>
            <a:ext cx="55121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2"/>
                </a:solidFill>
                <a:latin typeface="Montserrat" pitchFamily="2" charset="77"/>
              </a:rPr>
              <a:t>What Changes?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83282F-72F4-784C-A5E1-64299E87C794}"/>
              </a:ext>
            </a:extLst>
          </p:cNvPr>
          <p:cNvSpPr txBox="1"/>
          <p:nvPr/>
        </p:nvSpPr>
        <p:spPr>
          <a:xfrm>
            <a:off x="502619" y="2014810"/>
            <a:ext cx="11186761" cy="501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bg2"/>
                </a:solidFill>
                <a:latin typeface="Montserrat" pitchFamily="2" charset="77"/>
              </a:rPr>
              <a:t>When asked why you won’t be launching a Zoom meeting, select “Other Remote”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CC969D-6F0F-B54F-BA3E-9930BCB238F0}"/>
              </a:ext>
            </a:extLst>
          </p:cNvPr>
          <p:cNvCxnSpPr>
            <a:cxnSpLocks/>
          </p:cNvCxnSpPr>
          <p:nvPr/>
        </p:nvCxnSpPr>
        <p:spPr>
          <a:xfrm>
            <a:off x="0" y="1903751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97B98884-8499-494D-AA63-0EB33E6EAC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797" y="2694161"/>
            <a:ext cx="11872404" cy="399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84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B52946-8540-F34E-B6C7-57AF61DD7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970" y="749508"/>
            <a:ext cx="2346326" cy="6370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291F82-7553-0343-8CAF-0D24BA50FCC8}"/>
              </a:ext>
            </a:extLst>
          </p:cNvPr>
          <p:cNvSpPr txBox="1"/>
          <p:nvPr/>
        </p:nvSpPr>
        <p:spPr>
          <a:xfrm>
            <a:off x="4120132" y="644577"/>
            <a:ext cx="55121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2"/>
                </a:solidFill>
                <a:latin typeface="Montserrat" pitchFamily="2" charset="77"/>
              </a:rPr>
              <a:t>What Changes?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83282F-72F4-784C-A5E1-64299E87C794}"/>
              </a:ext>
            </a:extLst>
          </p:cNvPr>
          <p:cNvSpPr txBox="1"/>
          <p:nvPr/>
        </p:nvSpPr>
        <p:spPr>
          <a:xfrm>
            <a:off x="502618" y="2104275"/>
            <a:ext cx="11186761" cy="501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>
                <a:solidFill>
                  <a:schemeClr val="bg2"/>
                </a:solidFill>
                <a:latin typeface="Montserrat" pitchFamily="2" charset="77"/>
              </a:rPr>
              <a:t>Then enter in the platform you’ve elected to use.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CC969D-6F0F-B54F-BA3E-9930BCB238F0}"/>
              </a:ext>
            </a:extLst>
          </p:cNvPr>
          <p:cNvCxnSpPr>
            <a:cxnSpLocks/>
          </p:cNvCxnSpPr>
          <p:nvPr/>
        </p:nvCxnSpPr>
        <p:spPr>
          <a:xfrm>
            <a:off x="0" y="1903751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909EE7AB-7ED0-44A4-AD00-05598A0BC0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727" y="2806730"/>
            <a:ext cx="11934544" cy="386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684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B52946-8540-F34E-B6C7-57AF61DD7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970" y="749508"/>
            <a:ext cx="2346326" cy="6370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291F82-7553-0343-8CAF-0D24BA50FCC8}"/>
              </a:ext>
            </a:extLst>
          </p:cNvPr>
          <p:cNvSpPr txBox="1"/>
          <p:nvPr/>
        </p:nvSpPr>
        <p:spPr>
          <a:xfrm>
            <a:off x="4120132" y="644577"/>
            <a:ext cx="55121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2"/>
                </a:solidFill>
                <a:latin typeface="Montserrat" pitchFamily="2" charset="77"/>
              </a:rPr>
              <a:t>What Changes?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83282F-72F4-784C-A5E1-64299E87C794}"/>
              </a:ext>
            </a:extLst>
          </p:cNvPr>
          <p:cNvSpPr txBox="1"/>
          <p:nvPr/>
        </p:nvSpPr>
        <p:spPr>
          <a:xfrm>
            <a:off x="502618" y="2494892"/>
            <a:ext cx="11186761" cy="335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2"/>
                </a:solidFill>
                <a:latin typeface="Montserrat" pitchFamily="2" charset="77"/>
              </a:rPr>
              <a:t>Finally, using whichever platform you have elected to use, schedule a meeting with your signers and ensure it is </a:t>
            </a:r>
            <a:r>
              <a:rPr lang="en-US" sz="2400" b="1" i="1" u="sng" dirty="0">
                <a:solidFill>
                  <a:schemeClr val="bg2"/>
                </a:solidFill>
                <a:latin typeface="Montserrat" pitchFamily="2" charset="77"/>
              </a:rPr>
              <a:t>recorded</a:t>
            </a:r>
            <a:r>
              <a:rPr lang="en-US" sz="2400" b="1" dirty="0">
                <a:solidFill>
                  <a:schemeClr val="bg2"/>
                </a:solidFill>
                <a:latin typeface="Montserrat" pitchFamily="2" charset="77"/>
              </a:rPr>
              <a:t>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2"/>
                </a:solidFill>
                <a:latin typeface="Montserrat" pitchFamily="2" charset="77"/>
              </a:rPr>
              <a:t>Use webcam video and screen sharing as necessary.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2"/>
                </a:solidFill>
                <a:latin typeface="Montserrat" pitchFamily="2" charset="77"/>
              </a:rPr>
              <a:t>You will save that recording for the state required minimum length of time.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bg2"/>
              </a:solidFill>
              <a:latin typeface="Montserrat" pitchFamily="2" charset="77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CC969D-6F0F-B54F-BA3E-9930BCB238F0}"/>
              </a:ext>
            </a:extLst>
          </p:cNvPr>
          <p:cNvCxnSpPr>
            <a:cxnSpLocks/>
          </p:cNvCxnSpPr>
          <p:nvPr/>
        </p:nvCxnSpPr>
        <p:spPr>
          <a:xfrm>
            <a:off x="0" y="1903751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945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B52946-8540-F34E-B6C7-57AF61DD7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970" y="749508"/>
            <a:ext cx="2346326" cy="6370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291F82-7553-0343-8CAF-0D24BA50FCC8}"/>
              </a:ext>
            </a:extLst>
          </p:cNvPr>
          <p:cNvSpPr txBox="1"/>
          <p:nvPr/>
        </p:nvSpPr>
        <p:spPr>
          <a:xfrm>
            <a:off x="4142618" y="670948"/>
            <a:ext cx="4437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2"/>
                </a:solidFill>
                <a:latin typeface="Montserrat" pitchFamily="2" charset="77"/>
              </a:rPr>
              <a:t>Questions?</a:t>
            </a:r>
            <a:endParaRPr lang="en-US" sz="3600" b="1" dirty="0">
              <a:solidFill>
                <a:schemeClr val="bg2"/>
              </a:solidFill>
              <a:latin typeface="Montserrat" pitchFamily="2" charset="77"/>
            </a:endParaRPr>
          </a:p>
          <a:p>
            <a:endParaRPr lang="en-US" sz="4800" b="1" dirty="0">
              <a:solidFill>
                <a:schemeClr val="bg2"/>
              </a:solidFill>
              <a:latin typeface="Montserrat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83282F-72F4-784C-A5E1-64299E87C794}"/>
              </a:ext>
            </a:extLst>
          </p:cNvPr>
          <p:cNvSpPr txBox="1"/>
          <p:nvPr/>
        </p:nvSpPr>
        <p:spPr>
          <a:xfrm>
            <a:off x="1291352" y="3665099"/>
            <a:ext cx="9609296" cy="993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2"/>
                </a:solidFill>
                <a:latin typeface="Montserrat" pitchFamily="2" charset="77"/>
              </a:rPr>
              <a:t>customersupport@signix.com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CC969D-6F0F-B54F-BA3E-9930BCB238F0}"/>
              </a:ext>
            </a:extLst>
          </p:cNvPr>
          <p:cNvCxnSpPr>
            <a:cxnSpLocks/>
          </p:cNvCxnSpPr>
          <p:nvPr/>
        </p:nvCxnSpPr>
        <p:spPr>
          <a:xfrm>
            <a:off x="0" y="1903751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510774"/>
      </p:ext>
    </p:extLst>
  </p:cSld>
  <p:clrMapOvr>
    <a:masterClrMapping/>
  </p:clrMapOvr>
</p:sld>
</file>

<file path=ppt/theme/theme1.xml><?xml version="1.0" encoding="utf-8"?>
<a:theme xmlns:a="http://schemas.openxmlformats.org/drawingml/2006/main" name="SX-NORD-THEME">
  <a:themeElements>
    <a:clrScheme name="SIGNiX Nord">
      <a:dk1>
        <a:srgbClr val="2E3440"/>
      </a:dk1>
      <a:lt1>
        <a:srgbClr val="D8DEE9"/>
      </a:lt1>
      <a:dk2>
        <a:srgbClr val="4C5669"/>
      </a:dk2>
      <a:lt2>
        <a:srgbClr val="ECEFF3"/>
      </a:lt2>
      <a:accent1>
        <a:srgbClr val="BF6169"/>
      </a:accent1>
      <a:accent2>
        <a:srgbClr val="D08770"/>
      </a:accent2>
      <a:accent3>
        <a:srgbClr val="A5A5A5"/>
      </a:accent3>
      <a:accent4>
        <a:srgbClr val="FFC000"/>
      </a:accent4>
      <a:accent5>
        <a:srgbClr val="A3BE8C"/>
      </a:accent5>
      <a:accent6>
        <a:srgbClr val="B38EAD"/>
      </a:accent6>
      <a:hlink>
        <a:srgbClr val="88C0D0"/>
      </a:hlink>
      <a:folHlink>
        <a:srgbClr val="5E81A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X-NORD-THEME" id="{705BF388-DF60-BB46-895F-F5AF1B330832}" vid="{2EB84449-22C5-5F4E-B216-68B067237F1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SX-NORD-THEME</Template>
  <TotalTime>7704</TotalTime>
  <Words>165</Words>
  <Application>Microsoft Office PowerPoint</Application>
  <PresentationFormat>Widescreen</PresentationFormat>
  <Paragraphs>30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Helvetica Neue</vt:lpstr>
      <vt:lpstr>Helvetica Neue Light</vt:lpstr>
      <vt:lpstr>Montserrat</vt:lpstr>
      <vt:lpstr>SX-NORD-THEME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Sims</dc:creator>
  <cp:lastModifiedBy>Courtney Hitchcock</cp:lastModifiedBy>
  <cp:revision>85</cp:revision>
  <dcterms:created xsi:type="dcterms:W3CDTF">2019-10-22T20:23:12Z</dcterms:created>
  <dcterms:modified xsi:type="dcterms:W3CDTF">2020-09-09T13:15:36Z</dcterms:modified>
</cp:coreProperties>
</file>